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82" r:id="rId14"/>
    <p:sldId id="283" r:id="rId15"/>
    <p:sldId id="273" r:id="rId16"/>
    <p:sldId id="275" r:id="rId17"/>
    <p:sldId id="276" r:id="rId18"/>
    <p:sldId id="277" r:id="rId19"/>
    <p:sldId id="274" r:id="rId20"/>
    <p:sldId id="278" r:id="rId21"/>
    <p:sldId id="279" r:id="rId22"/>
    <p:sldId id="280" r:id="rId23"/>
    <p:sldId id="281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0"/>
    <p:restoredTop sz="94707"/>
  </p:normalViewPr>
  <p:slideViewPr>
    <p:cSldViewPr>
      <p:cViewPr varScale="1">
        <p:scale>
          <a:sx n="255" d="100"/>
          <a:sy n="255" d="100"/>
        </p:scale>
        <p:origin x="313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27B-E976-48E8-910D-27D863090D65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67B0-16AB-465B-8292-01C81A413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9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9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691680" y="2636912"/>
            <a:ext cx="1357503" cy="1080000"/>
          </a:xfrm>
          <a:prstGeom prst="rect">
            <a:avLst/>
          </a:prstGeom>
          <a:ln cap="rnd"/>
          <a:effectLst>
            <a:softEdge rad="381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88024" y="1745751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개요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개발환경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업무 분석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설계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 err="1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프로토타입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개발일정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9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8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3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6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8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ko-KR" altLang="en-US"/>
              <a:t>중고폰 거래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2021-11-01</a:t>
            </a:r>
          </a:p>
          <a:p>
            <a:r>
              <a:rPr lang="ko-KR" altLang="en-US" dirty="0"/>
              <a:t>참가자 </a:t>
            </a:r>
            <a:r>
              <a:rPr lang="en-US" altLang="ko-KR" dirty="0"/>
              <a:t>: </a:t>
            </a:r>
            <a:r>
              <a:rPr lang="ko-KR" altLang="en-US" dirty="0" err="1"/>
              <a:t>홍용우</a:t>
            </a:r>
            <a:r>
              <a:rPr lang="en-US" altLang="ko-KR" dirty="0"/>
              <a:t>,</a:t>
            </a:r>
            <a:r>
              <a:rPr lang="ko-KR" altLang="en-US" dirty="0" err="1"/>
              <a:t>최재일</a:t>
            </a:r>
            <a:r>
              <a:rPr lang="en-US" altLang="ko-KR" dirty="0"/>
              <a:t>,</a:t>
            </a:r>
            <a:r>
              <a:rPr lang="ko-KR" altLang="en-US" sz="1200" dirty="0" err="1"/>
              <a:t>이찬희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연락안됨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강현태</a:t>
            </a:r>
            <a:r>
              <a:rPr lang="en-US" altLang="ko-KR" sz="1200" dirty="0"/>
              <a:t>(</a:t>
            </a:r>
            <a:r>
              <a:rPr lang="ko-KR" altLang="en-US" sz="1200" dirty="0"/>
              <a:t>취업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류재정</a:t>
            </a:r>
            <a:r>
              <a:rPr lang="en-US" altLang="ko-KR" sz="1200" dirty="0"/>
              <a:t>(</a:t>
            </a:r>
            <a:r>
              <a:rPr lang="ko-KR" altLang="en-US" sz="1200" dirty="0"/>
              <a:t>퇴출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41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74DDC-1C97-9946-83BB-1B2DA8EA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6024"/>
            <a:ext cx="5773296" cy="63813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61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118511-742C-0946-BAAE-4627F264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51570"/>
            <a:ext cx="6003607" cy="4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 상세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D23074-DA67-7D46-831C-A2B0AA97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5180"/>
            <a:ext cx="6300192" cy="62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89C25-4734-C84C-A26E-46F8C7F7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61" y="562932"/>
            <a:ext cx="5830017" cy="5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</a:t>
            </a:r>
            <a:endParaRPr lang="en-US" altLang="ko-KR" dirty="0"/>
          </a:p>
          <a:p>
            <a:r>
              <a:rPr lang="ko-KR" altLang="en-US" dirty="0"/>
              <a:t>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BF37BB-5062-C243-9298-60CCFE4F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62372"/>
            <a:ext cx="58247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90F0D-048C-B348-8C28-B3175D1B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9" y="1628800"/>
            <a:ext cx="6109771" cy="3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글쓰기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5482C7-5B9C-4B4A-AC16-0C1C6F66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3" y="1373657"/>
            <a:ext cx="6111857" cy="41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상세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9C6B62-1AC8-D641-A5DA-FA73F0C5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0" y="1588970"/>
            <a:ext cx="6309710" cy="3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수정 페이지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0DD43A-8D56-F541-A01D-E25F69C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6" y="1628800"/>
            <a:ext cx="6300192" cy="3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마이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A4AAF0-8477-0646-9F08-925BF74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86408"/>
            <a:ext cx="622902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구매 내역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69F50-7C10-B441-9315-D1B04388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2" y="1700808"/>
            <a:ext cx="6247928" cy="32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D184B4-D2CD-F643-AE4D-11D58A7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40" y="1869992"/>
            <a:ext cx="6116360" cy="2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46D4-BEFD-284A-8A07-F5846626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76" y="0"/>
            <a:ext cx="622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약관동의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57DD0-1BCE-3045-8469-26FE6ED2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64" y="-19432"/>
            <a:ext cx="6216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909DE-8B35-EB4A-8042-8CFCC312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2" y="2651908"/>
            <a:ext cx="5950478" cy="15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지금 시대는 스마트폰이 대중화를 넘어서 없어서는 안될 생활용품이 되었다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백색가전의 비해 교체 주기가 짧은 스마트폰은 집에 쌓여만 간다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 쌓여가는 스마트폰을 편하게 거래 할 수 있도록 만든 </a:t>
            </a:r>
            <a:r>
              <a:rPr lang="ko-KR" altLang="en-US" sz="1600" dirty="0" err="1"/>
              <a:t>플렛폼이다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그동안 배웠던 기능을 최대한 활용할 수 있게끔 만들었다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2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818" y="1052736"/>
            <a:ext cx="8219256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 err="1"/>
              <a:t>개발툴</a:t>
            </a:r>
            <a:r>
              <a:rPr lang="ko-KR" altLang="en-US" sz="1800" dirty="0"/>
              <a:t> </a:t>
            </a:r>
            <a:r>
              <a:rPr lang="en-US" altLang="ko-KR" sz="1800" dirty="0"/>
              <a:t>: Eclipse 2021-06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/>
              <a:t>개발언어 </a:t>
            </a:r>
            <a:r>
              <a:rPr lang="en-US" altLang="ko-KR" sz="1800" dirty="0"/>
              <a:t>:  JDK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WAS : Apache Tomcat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DB : Oracle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 err="1"/>
              <a:t>SpringFramework</a:t>
            </a:r>
            <a:endParaRPr lang="en-US" altLang="ko-KR" sz="18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Json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Servlet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" altLang="ko-Kore-KR" dirty="0" err="1"/>
              <a:t>Fileupload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640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1124744"/>
            <a:ext cx="8229600" cy="676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 업무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1860986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회원관리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 게시판 관리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8609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회원가입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글조회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판매 </a:t>
            </a:r>
            <a:r>
              <a:rPr lang="en-US" altLang="ko-KR" dirty="0"/>
              <a:t>/</a:t>
            </a:r>
            <a:r>
              <a:rPr lang="ko-KR" altLang="en-US" dirty="0"/>
              <a:t> 구매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찜하기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글수정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글삭제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글쓰기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리뷰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5976" y="-574503"/>
            <a:ext cx="3112048" cy="2464952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 UML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24357-AF3E-C144-B5D6-28233DE9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" y="1196752"/>
            <a:ext cx="88431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6732FDC-7B99-E848-8779-01982CC7A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574638" cy="54006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91DD17-EEC6-FB44-85FD-FDD867269BF6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– ERD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20688" y="2857500"/>
            <a:ext cx="8229600" cy="1143000"/>
          </a:xfrm>
        </p:spPr>
        <p:txBody>
          <a:bodyPr/>
          <a:lstStyle/>
          <a:p>
            <a:r>
              <a:rPr lang="ko-KR" altLang="en-US" dirty="0" err="1"/>
              <a:t>프로토</a:t>
            </a:r>
            <a:r>
              <a:rPr lang="ko-KR" altLang="en-US" dirty="0"/>
              <a:t> 타입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80C00FC-936D-2B45-A417-1F5A331C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5549"/>
            <a:ext cx="5073448" cy="5786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B71A6C-3A6A-8340-B5E4-EE3374A254A2}"/>
              </a:ext>
            </a:extLst>
          </p:cNvPr>
          <p:cNvSpPr txBox="1"/>
          <p:nvPr/>
        </p:nvSpPr>
        <p:spPr>
          <a:xfrm>
            <a:off x="827584" y="5229200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https://www.figma.com/file/jJB6sG0JG5uJu34yG73q08/Phone-48-%5B-%EC%B5%9C%EA%B0%95%EB%A5%98%EC%9D%B4%ED%99%8D---UI%2FUX0621-1%EC%A1%B0-%5D?node-id=17%3A2</a:t>
            </a:r>
          </a:p>
        </p:txBody>
      </p:sp>
    </p:spTree>
    <p:extLst>
      <p:ext uri="{BB962C8B-B14F-4D97-AF65-F5344CB8AC3E}">
        <p14:creationId xmlns:p14="http://schemas.microsoft.com/office/powerpoint/2010/main" val="23589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562002"/>
              </p:ext>
            </p:extLst>
          </p:nvPr>
        </p:nvGraphicFramePr>
        <p:xfrm>
          <a:off x="539552" y="1052736"/>
          <a:ext cx="8064896" cy="50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강M" pitchFamily="18" charset="-127"/>
                          <a:ea typeface="HY강M" pitchFamily="18" charset="-127"/>
                        </a:rPr>
                        <a:t>프로젝트 개발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10/11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프로토타입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완성하기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및 데이터 베이스 완성하기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디자인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끝나는데로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만들기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만든후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기능 구현 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25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26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보수작업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끝난이후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다시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 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11/1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6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보수작업후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빈약한기능및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페이지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보안 및 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3CDA5D8B-BACD-9D4F-9392-F63225A9F244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Time Table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{0BCEF369-3457-6B46-8930-1A56D87475CA}tf16401369</Template>
  <TotalTime>665</TotalTime>
  <Words>398</Words>
  <Application>Microsoft Macintosh PowerPoint</Application>
  <PresentationFormat>화면 슬라이드 쇼(4:3)</PresentationFormat>
  <Paragraphs>146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Gungsuh</vt:lpstr>
      <vt:lpstr>HY강M</vt:lpstr>
      <vt:lpstr>맑은 고딕</vt:lpstr>
      <vt:lpstr>Calibri Light</vt:lpstr>
      <vt:lpstr>Rockwell</vt:lpstr>
      <vt:lpstr>Wingdings</vt:lpstr>
      <vt:lpstr>아틀라스</vt:lpstr>
      <vt:lpstr>중고폰 거래 시스템</vt:lpstr>
      <vt:lpstr>PowerPoint 프레젠테이션</vt:lpstr>
      <vt:lpstr>개요</vt:lpstr>
      <vt:lpstr>개발환경</vt:lpstr>
      <vt:lpstr>업무 분석</vt:lpstr>
      <vt:lpstr>설계 - UML</vt:lpstr>
      <vt:lpstr>PowerPoint 프레젠테이션</vt:lpstr>
      <vt:lpstr>프로토 타입</vt:lpstr>
      <vt:lpstr>PowerPoint 프레젠테이션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Lc18</dc:creator>
  <cp:lastModifiedBy>10119</cp:lastModifiedBy>
  <cp:revision>29</cp:revision>
  <dcterms:created xsi:type="dcterms:W3CDTF">2018-08-28T00:46:47Z</dcterms:created>
  <dcterms:modified xsi:type="dcterms:W3CDTF">2021-11-09T07:10:09Z</dcterms:modified>
</cp:coreProperties>
</file>